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2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46" r:id="rId12"/>
    <p:sldId id="363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49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生活中的透镜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8622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照相机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、投影仪和放大镜的成像原理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几种生活中随处可见的透镜如图所示。下列关于透镜的说法正确的是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25MKG40.eps" descr="id:2147496260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199"/>
          <a:stretch/>
        </p:blipFill>
        <p:spPr>
          <a:xfrm>
            <a:off x="287462" y="2742323"/>
            <a:ext cx="5454869" cy="2795431"/>
          </a:xfrm>
          <a:prstGeom prst="rect">
            <a:avLst/>
          </a:prstGeom>
        </p:spPr>
      </p:pic>
      <p:pic>
        <p:nvPicPr>
          <p:cNvPr id="15" name="25MKG40.eps" descr="id:2147496260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9393"/>
          <a:stretch/>
        </p:blipFill>
        <p:spPr>
          <a:xfrm>
            <a:off x="6356131" y="3530253"/>
            <a:ext cx="5454869" cy="1930505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783956" y="2101395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0462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摄像头是一个凸透镜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投影仪镜头是一个凸透镜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成倒立、放大的实像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照相机的镜头是一个凸透镜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鱼缸与缸中的水构成凸透镜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鱼及鱼所成的像均在透镜的一侧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所以看到的将是正立、放大的虚像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93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4186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光学仪器的成像特点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根据题意判断成像特点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根据实际情况判断镜头是凹透镜还是凸透镜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使仪器、透镜种类和成像特点一一对应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23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6991"/>
            <a:ext cx="5490606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光学仪器所成的像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W8QXR127.eps" descr="id:21474962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9419" y="1559254"/>
            <a:ext cx="6162030" cy="255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6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960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为了加强管理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某单位利用人工智能技术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实行刷脸考勤制度。如图所示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当人脸靠近摄像头时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光源自动打开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显示屏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。人脸通过摄像头成一个倒立、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与录入的信息进行比对。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JW8QXR128.eps" descr="id:2147496288;FounderCES"/>
          <p:cNvPicPr/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2414" y="2454840"/>
            <a:ext cx="3531158" cy="397462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9304283" y="70894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脸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13401" y="12712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40848" y="183359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1607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570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实像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与虚像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下列关于实像和虚像的说法正确的是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实像是由光的折射现象形成的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虚像是由光的反射现象形成的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实像能用光屏承接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虚像不能用光屏承接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虚像是人的幻觉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光线并没有进入人眼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实像有放大的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也有缩小的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虚像一定是放大的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85364" y="658629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468089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光的直线传播可以产生实像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光的折射可以产生实像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也可以产生虚像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能否用光屏承接是实像和虚像的重要区别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实像能用光屏承接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虚像不能用光屏承接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人能看到虚像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一定有光线进入人的眼睛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不是幻觉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实像和虚像都有放大、等大、缩小的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44777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解题的关键是明确实像和虚像的异同。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成因不同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实像是由实际光线会聚而成的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而虚像是由实际光线的反向延长线会聚而成的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像的正倒不一样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实像一般是倒立的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而虚像是正立的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呈现效果不同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实像可以用光屏承接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而虚像不能用光屏承接。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都能用眼睛看得到。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9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2248"/>
            <a:ext cx="53623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规律总结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成实像的常见实例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W8QXR129.eps" descr="id:214749631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9965" y="894225"/>
            <a:ext cx="7006799" cy="177843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2756001"/>
            <a:ext cx="392607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成虚像的常见实例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JW8QXR130.eps" descr="id:214749632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9965" y="3491828"/>
            <a:ext cx="6904035" cy="188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46179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下列选项中的像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属于虚像的是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照相机所成的像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电影院播放机所成的像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放大镜所成的像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小孔成像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27406" y="1067199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5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18623074"/>
              </p:ext>
            </p:extLst>
          </p:nvPr>
        </p:nvGraphicFramePr>
        <p:xfrm>
          <a:off x="381000" y="1013155"/>
          <a:ext cx="114300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通过制作模型照相机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加深对照相机成像特点的理解。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通过观看投影仪成像过程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了解投影仪的成像特点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从而体验到物理与生活的密切联系。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物理观念、科学态度与责任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了解放大镜的成像特点。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了解凸透镜成实像和虚像的特点。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39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5436" y="2267586"/>
            <a:ext cx="5491557" cy="215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66442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照相机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照相机的镜头由一组透镜组成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它们结合在一起相当于一个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照相机的胶片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JW8QXR120.eps" descr="id:214749618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2979" y="3131294"/>
            <a:ext cx="4138131" cy="17844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74892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成像特点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物体离照相机的镜头比较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9763" y="242991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46301" y="242938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084760" y="530584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525000" y="531463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0273" y="586275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3153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投影仪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投影仪的镜头是一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相当于物体。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6" name="JW8QXR121.eps" descr="id:21474961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9244" y="1745589"/>
            <a:ext cx="2068908" cy="303983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78542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成像特点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投影仪工作时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物体离投影仪镜头比较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5599710" y="11348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64669" y="114536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投影片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47642" y="534233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99785" y="534675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99381" y="589925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0217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676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放大镜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生活中的放大镜是一个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将放大镜放在物体和眼睛之间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适当调整距离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就能看清物体的细微之处。所成的像是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74800" y="188415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22682" y="300023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577303" y="3010749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正立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0175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39762"/>
            <a:ext cx="359585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四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实像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和虚像</a:t>
            </a:r>
            <a:endParaRPr lang="zh-CN" altLang="en-US" sz="2800" dirty="0"/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68864806"/>
              </p:ext>
            </p:extLst>
          </p:nvPr>
        </p:nvGraphicFramePr>
        <p:xfrm>
          <a:off x="381000" y="1178998"/>
          <a:ext cx="11430000" cy="4009170"/>
        </p:xfrm>
        <a:graphic>
          <a:graphicData uri="http://schemas.openxmlformats.org/drawingml/2006/table">
            <a:tbl>
              <a:tblPr firstRow="1" firstCol="1" bandRow="1"/>
              <a:tblGrid>
                <a:gridCol w="1920766"/>
                <a:gridCol w="4981903"/>
                <a:gridCol w="452733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虚像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承接情况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用光屏承接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屏承接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像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的位置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像和物体位于凸透镜的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像和物体位于凸透镜的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应用举例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照相机、投影仪、小孔成像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放大镜、平面镜成像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JW8QXR12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9853" y="1767760"/>
            <a:ext cx="4090228" cy="1247070"/>
          </a:xfrm>
          <a:prstGeom prst="rect">
            <a:avLst/>
          </a:prstGeom>
        </p:spPr>
      </p:pic>
      <p:pic>
        <p:nvPicPr>
          <p:cNvPr id="8" name="JW8QXR12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8986" y="1946655"/>
            <a:ext cx="3643242" cy="91030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2840420" y="322808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52352" y="322808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60883" y="414056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652351" y="415107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1756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3968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照相馆里摄影师取景时看到的像是倒立的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这架照相机的镜头是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镜。若要照全身照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照相机和两位照相人的距离。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JW8QXR124.eps" descr="id:214749623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6488" y="2153745"/>
            <a:ext cx="2719015" cy="275345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059620" y="99660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115097" y="99660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8027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23463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小明的爷爷用放大镜看邮票上的字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像。若想看到的字更大些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放大镜距邮票的距离要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些。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JW8QXR125.eps" descr="id:21474962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0329" y="2437522"/>
            <a:ext cx="3570692" cy="239377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9472448" y="74448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11924" y="126986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93364" y="126986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16247" y="182068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120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917</Words>
  <Application>Microsoft Office PowerPoint</Application>
  <PresentationFormat>宽屏</PresentationFormat>
  <Paragraphs>105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2025-09-22T07:21:12Z</dcterms:modified>
</cp:coreProperties>
</file>